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4"/>
  </p:normalViewPr>
  <p:slideViewPr>
    <p:cSldViewPr snapToGrid="0" snapToObjects="1">
      <p:cViewPr varScale="1">
        <p:scale>
          <a:sx n="64" d="100"/>
          <a:sy n="64" d="100"/>
        </p:scale>
        <p:origin x="7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0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9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98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19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20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6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3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207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00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2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94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5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96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9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95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0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B6CD8-74A7-BA40-9DA0-8943093B0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/>
              <a:t>Chirokamp 2018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53C8C42-8088-9742-BF9D-04BDC6672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733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86CD1-C292-B64B-A0B6-CBD5ABB89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E66B05-559C-EE4B-B40E-E43B89E6D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://scoutslille.scoutsgroep.be/sites/scoutslille.scoutsgroep.be/files/resize/wysiwyg/dsc_6350-400x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31" y="982132"/>
            <a:ext cx="7884294" cy="52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0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http://scoutslille.scoutsgroep.be/sites/scoutslille.scoutsgroep.be/files/resize/wysiwyg/dsc_6354-400x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65" y="982133"/>
            <a:ext cx="7386769" cy="48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8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http://scoutslille.scoutsgroep.be/sites/scoutslille.scoutsgroep.be/files/resize/wysiwyg/dsc_6362-400x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982132"/>
            <a:ext cx="7675819" cy="50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11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http://scoutslille.scoutsgroep.be/sites/scoutslille.scoutsgroep.be/files/resize/wysiwyg/dsc_6361-400x2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74" y="982132"/>
            <a:ext cx="7386769" cy="48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8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https://scontent-bru2-1.xx.fbcdn.net/v/t35.18174-12/30825079_1822076377848384_675522674_o.png?_nc_cat=0&amp;oh=47091c3ec4a1a64058d28c7e32655586&amp;oe=5AE825D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3"/>
          <a:stretch/>
        </p:blipFill>
        <p:spPr bwMode="auto">
          <a:xfrm>
            <a:off x="1494126" y="1371600"/>
            <a:ext cx="8555376" cy="450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5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849DD-495D-3D4B-8E72-D5F9BE853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0775" y="671435"/>
            <a:ext cx="10364451" cy="1233566"/>
          </a:xfrm>
        </p:spPr>
        <p:txBody>
          <a:bodyPr/>
          <a:lstStyle/>
          <a:p>
            <a:r>
              <a:rPr lang="fr-BE" dirty="0"/>
              <a:t>Algemene informatie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6D48C1-F324-3E40-BC60-50DF703F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err="1"/>
              <a:t>Waar</a:t>
            </a:r>
            <a:r>
              <a:rPr lang="fr-BE" dirty="0"/>
              <a:t>?</a:t>
            </a:r>
          </a:p>
          <a:p>
            <a:pPr lvl="1"/>
            <a:r>
              <a:rPr lang="fr-BE" dirty="0" err="1"/>
              <a:t>Adres</a:t>
            </a:r>
            <a:r>
              <a:rPr lang="fr-BE" dirty="0"/>
              <a:t>:    </a:t>
            </a:r>
            <a:r>
              <a:rPr lang="nl-BE" dirty="0"/>
              <a:t>Zagerijstraat 29</a:t>
            </a:r>
          </a:p>
          <a:p>
            <a:pPr marL="457200" lvl="1" indent="0">
              <a:buNone/>
            </a:pPr>
            <a:r>
              <a:rPr lang="nl-BE" dirty="0"/>
              <a:t>		   2275 Lille</a:t>
            </a:r>
            <a:endParaRPr lang="fr-BE" dirty="0"/>
          </a:p>
          <a:p>
            <a:r>
              <a:rPr lang="fr-BE" dirty="0"/>
              <a:t>Wanneer?</a:t>
            </a:r>
          </a:p>
          <a:p>
            <a:pPr lvl="1"/>
            <a:r>
              <a:rPr lang="fr-BE" dirty="0"/>
              <a:t>11-21 juli</a:t>
            </a:r>
          </a:p>
          <a:p>
            <a:pPr lvl="1"/>
            <a:r>
              <a:rPr lang="fr-BE" dirty="0"/>
              <a:t>Pinkels: 16-21 juli</a:t>
            </a:r>
          </a:p>
          <a:p>
            <a:r>
              <a:rPr lang="fr-BE" dirty="0"/>
              <a:t>Prijs?</a:t>
            </a:r>
          </a:p>
          <a:p>
            <a:pPr lvl="1"/>
            <a:r>
              <a:rPr lang="fr-BE" dirty="0"/>
              <a:t>Sp, Kw, Ti, Ti € 130 of €120 (zus van)</a:t>
            </a:r>
          </a:p>
          <a:p>
            <a:pPr lvl="1"/>
            <a:r>
              <a:rPr lang="fr-BE" dirty="0"/>
              <a:t>Pinkels € 90 of €80 (zus van)</a:t>
            </a:r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0432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BCC3A-B749-184F-A85A-B92181F6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11 juli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AC1AD3-E7E3-C14A-A0BE-A7D7D9943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r>
              <a:rPr lang="fr-BE" dirty="0"/>
              <a:t>Camion inladen met valiezen:</a:t>
            </a:r>
          </a:p>
          <a:p>
            <a:r>
              <a:rPr lang="fr-BE" dirty="0"/>
              <a:t>Speelclub en kwiks gaan met de bus</a:t>
            </a:r>
          </a:p>
          <a:p>
            <a:r>
              <a:rPr lang="fr-BE" dirty="0"/>
              <a:t>Tippers en tiptiens vertrekken 11 juli met de fiets</a:t>
            </a:r>
          </a:p>
          <a:p>
            <a:pPr lvl="1"/>
            <a:r>
              <a:rPr lang="fr-BE" dirty="0"/>
              <a:t>Uur wordt nog meegedeeld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372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2AD5CF-8CEC-0E43-AEA3-606CF3F9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16 juli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9AFEFA-B111-3745-AEC0-106AB293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Pinkels komen aan</a:t>
            </a:r>
          </a:p>
          <a:p>
            <a:r>
              <a:rPr lang="fr-BE" dirty="0"/>
              <a:t>Worden gebracht </a:t>
            </a:r>
            <a:r>
              <a:rPr lang="fr-BE" dirty="0" err="1"/>
              <a:t>door</a:t>
            </a:r>
            <a:r>
              <a:rPr lang="fr-BE" dirty="0"/>
              <a:t> </a:t>
            </a:r>
            <a:r>
              <a:rPr lang="fr-BE" dirty="0" err="1"/>
              <a:t>ouders</a:t>
            </a:r>
            <a:r>
              <a:rPr lang="fr-BE" dirty="0"/>
              <a:t> (</a:t>
            </a:r>
            <a:r>
              <a:rPr lang="fr-BE" dirty="0" err="1"/>
              <a:t>inclusief</a:t>
            </a:r>
            <a:r>
              <a:rPr lang="fr-BE" dirty="0"/>
              <a:t> </a:t>
            </a:r>
            <a:r>
              <a:rPr lang="fr-BE" dirty="0" err="1"/>
              <a:t>valies</a:t>
            </a:r>
            <a:r>
              <a:rPr lang="fr-BE" dirty="0"/>
              <a:t>)</a:t>
            </a:r>
          </a:p>
          <a:p>
            <a:r>
              <a:rPr lang="fr-BE" dirty="0"/>
              <a:t>14 uur aanwezig</a:t>
            </a:r>
          </a:p>
          <a:p>
            <a:r>
              <a:rPr lang="fr-BE" dirty="0"/>
              <a:t>Ouders krijgen korte rondleiding en nemen afscheid</a:t>
            </a:r>
          </a:p>
          <a:p>
            <a:r>
              <a:rPr lang="fr-BE" dirty="0"/>
              <a:t>Andere groepen zijn op dagtocht</a:t>
            </a:r>
          </a:p>
        </p:txBody>
      </p:sp>
    </p:spTree>
    <p:extLst>
      <p:ext uri="{BB962C8B-B14F-4D97-AF65-F5344CB8AC3E}">
        <p14:creationId xmlns:p14="http://schemas.microsoft.com/office/powerpoint/2010/main" val="14610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2B611-FDDF-CD46-887F-73E65619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21 juli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658212-A8B5-F844-9776-54A55FBDD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Einde kamp : ‘s middags</a:t>
            </a:r>
          </a:p>
          <a:p>
            <a:endParaRPr lang="fr-BE" dirty="0"/>
          </a:p>
          <a:p>
            <a:r>
              <a:rPr lang="fr-BE" dirty="0"/>
              <a:t>Ouders komen leden met auto halen</a:t>
            </a:r>
          </a:p>
          <a:p>
            <a:r>
              <a:rPr lang="fr-BE" dirty="0"/>
              <a:t>Afscheidsmoment + kampdans</a:t>
            </a:r>
          </a:p>
          <a:p>
            <a:endParaRPr lang="fr-BE" dirty="0"/>
          </a:p>
          <a:p>
            <a:r>
              <a:rPr lang="fr-BE" dirty="0"/>
              <a:t>Camion rijdt met alle valiezen naar het heem</a:t>
            </a:r>
          </a:p>
          <a:p>
            <a:r>
              <a:rPr lang="fr-BE" dirty="0"/>
              <a:t>Helpende handen altijd welkom!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5462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925AE-AF26-3C4C-A0E5-446EDED9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Dagindeling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5A30DE-757A-104C-88F1-BFF8C2C3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r-BE" dirty="0"/>
              <a:t>8h opstaan</a:t>
            </a:r>
          </a:p>
          <a:p>
            <a:r>
              <a:rPr lang="fr-BE" dirty="0"/>
              <a:t>8h30 opening + toneel</a:t>
            </a:r>
          </a:p>
          <a:p>
            <a:r>
              <a:rPr lang="fr-BE" dirty="0"/>
              <a:t>8h45 ontbijt + diensten</a:t>
            </a:r>
          </a:p>
          <a:p>
            <a:r>
              <a:rPr lang="fr-BE" dirty="0"/>
              <a:t>10h activiteit</a:t>
            </a:r>
          </a:p>
          <a:p>
            <a:r>
              <a:rPr lang="fr-BE" dirty="0"/>
              <a:t>12h middageten</a:t>
            </a:r>
          </a:p>
          <a:p>
            <a:r>
              <a:rPr lang="fr-BE" dirty="0"/>
              <a:t>13h platte rust</a:t>
            </a:r>
          </a:p>
          <a:p>
            <a:r>
              <a:rPr lang="fr-BE" dirty="0"/>
              <a:t>14h namiddagactiviteit</a:t>
            </a:r>
          </a:p>
          <a:p>
            <a:r>
              <a:rPr lang="fr-BE" dirty="0"/>
              <a:t>18h eten</a:t>
            </a:r>
          </a:p>
          <a:p>
            <a:r>
              <a:rPr lang="fr-BE" dirty="0"/>
              <a:t>19h30 slot + toneel + eventuele avondactiviteit</a:t>
            </a:r>
          </a:p>
          <a:p>
            <a:r>
              <a:rPr lang="fr-BE" dirty="0"/>
              <a:t>20h30 slapen pinkels</a:t>
            </a:r>
          </a:p>
          <a:p>
            <a:r>
              <a:rPr lang="fr-BE" dirty="0"/>
              <a:t>21h slapen speelclub</a:t>
            </a:r>
          </a:p>
          <a:p>
            <a:r>
              <a:rPr lang="fr-BE" dirty="0"/>
              <a:t>21h30 slapen kwiks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819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6988AA-DEB0-7E47-B7D9-19B18EAC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Inschrijven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9F9E9A-A3F7-1C42-BF07-D0A4017DD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BE" dirty="0"/>
          </a:p>
          <a:p>
            <a:r>
              <a:rPr lang="fr-BE" dirty="0"/>
              <a:t>Op de chiro</a:t>
            </a:r>
          </a:p>
          <a:p>
            <a:pPr lvl="1"/>
            <a:r>
              <a:rPr lang="fr-BE" dirty="0"/>
              <a:t>27 mei of 24 </a:t>
            </a:r>
            <a:r>
              <a:rPr lang="fr-BE" dirty="0" err="1"/>
              <a:t>juni</a:t>
            </a:r>
            <a:r>
              <a:rPr lang="fr-BE" dirty="0"/>
              <a:t> </a:t>
            </a:r>
          </a:p>
          <a:p>
            <a:pPr lvl="2"/>
            <a:r>
              <a:rPr lang="fr-BE" dirty="0"/>
              <a:t>Van 13u30 </a:t>
            </a:r>
            <a:r>
              <a:rPr lang="fr-BE" dirty="0" err="1"/>
              <a:t>tot</a:t>
            </a:r>
            <a:r>
              <a:rPr lang="fr-BE" dirty="0"/>
              <a:t> 14u of van 17u </a:t>
            </a:r>
            <a:r>
              <a:rPr lang="fr-BE" dirty="0" err="1"/>
              <a:t>tot</a:t>
            </a:r>
            <a:r>
              <a:rPr lang="fr-BE" dirty="0"/>
              <a:t> 17u30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843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DD4A4-25E9-C04F-931B-CEE5E8547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Algemene info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EFC2D9-7B4B-D14D-92E7-9D9DBEE38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GSM’s zijn NIET toegestaan</a:t>
            </a:r>
          </a:p>
          <a:p>
            <a:r>
              <a:rPr lang="fr-BE" dirty="0"/>
              <a:t>Er zullen postzegels, enveloppen en kaartjes te koop zijn op kamp</a:t>
            </a:r>
          </a:p>
          <a:p>
            <a:r>
              <a:rPr lang="fr-BE" dirty="0"/>
              <a:t>Postpakketjes met snoep zijn NIET toegelaten</a:t>
            </a:r>
          </a:p>
          <a:p>
            <a:r>
              <a:rPr lang="fr-BE" dirty="0"/>
              <a:t>Er is geen bezoekdag</a:t>
            </a:r>
          </a:p>
          <a:p>
            <a:r>
              <a:rPr lang="fr-BE" dirty="0"/>
              <a:t>Zakgeld </a:t>
            </a:r>
            <a:r>
              <a:rPr lang="fr-BE" dirty="0" err="1"/>
              <a:t>meenemen</a:t>
            </a:r>
            <a:r>
              <a:rPr lang="fr-BE" dirty="0"/>
              <a:t> (</a:t>
            </a:r>
            <a:r>
              <a:rPr lang="fr-BE" dirty="0" err="1"/>
              <a:t>zie</a:t>
            </a:r>
            <a:r>
              <a:rPr lang="fr-BE" dirty="0"/>
              <a:t> </a:t>
            </a:r>
            <a:r>
              <a:rPr lang="fr-BE" dirty="0" err="1"/>
              <a:t>volgende</a:t>
            </a:r>
            <a:r>
              <a:rPr lang="fr-BE" dirty="0"/>
              <a:t> dia)</a:t>
            </a:r>
          </a:p>
          <a:p>
            <a:r>
              <a:rPr lang="fr-BE" dirty="0"/>
              <a:t>Tiptiens slapen in tenten</a:t>
            </a:r>
          </a:p>
        </p:txBody>
      </p:sp>
    </p:spTree>
    <p:extLst>
      <p:ext uri="{BB962C8B-B14F-4D97-AF65-F5344CB8AC3E}">
        <p14:creationId xmlns:p14="http://schemas.microsoft.com/office/powerpoint/2010/main" val="181001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833B4-DB36-8F4E-8DAB-BE163790D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Zakgeld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812D2A-B106-614B-93E7-C0976972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Pinkels € 6</a:t>
            </a:r>
          </a:p>
          <a:p>
            <a:r>
              <a:rPr lang="fr-BE" dirty="0"/>
              <a:t>Speelclub € 8</a:t>
            </a:r>
          </a:p>
          <a:p>
            <a:r>
              <a:rPr lang="fr-BE" dirty="0"/>
              <a:t>Kwiks €10</a:t>
            </a:r>
          </a:p>
          <a:p>
            <a:r>
              <a:rPr lang="fr-BE" dirty="0"/>
              <a:t>Tippers € 15</a:t>
            </a:r>
          </a:p>
          <a:p>
            <a:r>
              <a:rPr lang="fr-BE" dirty="0"/>
              <a:t>Tiptiens € 20</a:t>
            </a:r>
          </a:p>
          <a:p>
            <a:r>
              <a:rPr lang="fr-BE" dirty="0"/>
              <a:t>! Als je postzegels etc. wilt kopen neem je wat extra </a:t>
            </a:r>
            <a:r>
              <a:rPr lang="fr-BE" dirty="0" err="1"/>
              <a:t>geld</a:t>
            </a:r>
            <a:r>
              <a:rPr lang="fr-BE" dirty="0"/>
              <a:t> </a:t>
            </a:r>
            <a:r>
              <a:rPr lang="fr-BE" dirty="0" err="1"/>
              <a:t>mee</a:t>
            </a:r>
            <a:r>
              <a:rPr lang="fr-BE" dirty="0"/>
              <a:t>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884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221</Words>
  <Application>Microsoft Office PowerPoint</Application>
  <PresentationFormat>Breedbeeld</PresentationFormat>
  <Paragraphs>63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Organisch</vt:lpstr>
      <vt:lpstr>Chirokamp 2018</vt:lpstr>
      <vt:lpstr>Algemene informatie</vt:lpstr>
      <vt:lpstr>11 juli</vt:lpstr>
      <vt:lpstr>16 juli</vt:lpstr>
      <vt:lpstr>21 juli</vt:lpstr>
      <vt:lpstr>Dagindeling</vt:lpstr>
      <vt:lpstr>Inschrijven</vt:lpstr>
      <vt:lpstr>Algemene info</vt:lpstr>
      <vt:lpstr>Zakgeld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Chirokamp 2018</dc:title>
  <dc:creator>Emma Smits</dc:creator>
  <cp:lastModifiedBy>Emma Smits</cp:lastModifiedBy>
  <cp:revision>5</cp:revision>
  <dcterms:modified xsi:type="dcterms:W3CDTF">2018-05-24T14:53:36Z</dcterms:modified>
</cp:coreProperties>
</file>